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Ex1.xml" ContentType="application/vnd.ms-office.chartex+xml"/>
  <Override PartName="/ppt/charts/style7.xml" ContentType="application/vnd.ms-office.chartstyle+xml"/>
  <Override PartName="/ppt/charts/colors7.xml" ContentType="application/vnd.ms-office.chartcolorstyl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8.xml" ContentType="application/vnd.openxmlformats-officedocument.drawingml.chart+xml"/>
  <Override PartName="/ppt/charts/chartEx2.xml" ContentType="application/vnd.ms-office.chartex+xml"/>
  <Override PartName="/ppt/charts/style9.xml" ContentType="application/vnd.ms-office.chartstyle+xml"/>
  <Override PartName="/ppt/charts/colors9.xml" ContentType="application/vnd.ms-office.chartcolorstyl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10" r:id="rId2"/>
    <p:sldId id="333" r:id="rId3"/>
    <p:sldId id="302" r:id="rId4"/>
    <p:sldId id="300" r:id="rId5"/>
    <p:sldId id="301" r:id="rId6"/>
    <p:sldId id="303" r:id="rId7"/>
    <p:sldId id="311" r:id="rId8"/>
    <p:sldId id="305" r:id="rId9"/>
    <p:sldId id="309" r:id="rId10"/>
    <p:sldId id="31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2" r:id="rId20"/>
    <p:sldId id="331" r:id="rId21"/>
    <p:sldId id="319" r:id="rId22"/>
    <p:sldId id="32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4660"/>
  </p:normalViewPr>
  <p:slideViewPr>
    <p:cSldViewPr snapToGrid="0">
      <p:cViewPr>
        <p:scale>
          <a:sx n="75" d="100"/>
          <a:sy n="75" d="100"/>
        </p:scale>
        <p:origin x="1374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Microsoft_Excel_Worksheet6.xlsx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microsoft.com/office/2011/relationships/chartStyle" Target="style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line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393761216"/>
        <c:axId val="393763184"/>
        <c:axId val="405525904"/>
      </c:line3D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erAx>
        <c:axId val="4055259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93761216"/>
        <c:axId val="393763184"/>
      </c:line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C70-4BC9-BA43-C5DE2F3F482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C70-4BC9-BA43-C5DE2F3F482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C70-4BC9-BA43-C5DE2F3F482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C70-4BC9-BA43-C5DE2F3F4826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2C70-4BC9-BA43-C5DE2F3F48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lt1">
                  <a:lumMod val="95000"/>
                  <a:alpha val="54000"/>
                </a:schemeClr>
              </a:solidFill>
              <a:round/>
            </a:ln>
            <a:effectLst/>
          </c:spPr>
        </c:serLines>
      </c:ofPieChar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E1B-428B-8044-1A67CEFF15C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E1B-428B-8044-1A67CEFF15C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C70-4BC9-BA43-C5DE2F3F482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E1B-428B-8044-1A67CEFF15C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E1B-428B-8044-1A67CEFF15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07495136"/>
        <c:axId val="407494808"/>
      </c:barChart>
      <c:valAx>
        <c:axId val="407494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495136"/>
        <c:crosses val="autoZero"/>
        <c:crossBetween val="between"/>
      </c:valAx>
      <c:catAx>
        <c:axId val="40749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494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3761216"/>
        <c:axId val="393763184"/>
      </c:areaChar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393761216"/>
        <c:axId val="393763184"/>
      </c:bar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393761216"/>
        <c:axId val="393763184"/>
      </c:barChart>
      <c:line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accent1"/>
              </a:solidFill>
              <a:ln>
                <a:solidFill>
                  <a:schemeClr val="accent4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3761216"/>
        <c:axId val="393763184"/>
      </c:line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overlap val="100"/>
        <c:axId val="393761216"/>
        <c:axId val="393763184"/>
      </c:barChart>
      <c:catAx>
        <c:axId val="393761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lt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axId val="393761216"/>
        <c:axId val="393763184"/>
      </c:scatterChart>
      <c:valAx>
        <c:axId val="393761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dk1">
                <a:lumMod val="25000"/>
                <a:lumOff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crossBetween val="midCat"/>
      </c:val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dk1">
                <a:lumMod val="25000"/>
                <a:lumOff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393761216"/>
        <c:axId val="393763184"/>
      </c:areaChart>
      <c:catAx>
        <c:axId val="393761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dk1">
                <a:lumMod val="25000"/>
                <a:lumOff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1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dk1">
                <a:lumMod val="25000"/>
                <a:lumOff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midCat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spc="7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50800" cap="rnd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6E-4F35-BDD0-5525EBFCBFD2}"/>
            </c:ext>
          </c:extLst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50800" cap="rnd" cmpd="sng" algn="ctr">
              <a:solidFill>
                <a:schemeClr val="accent1">
                  <a:alpha val="3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6E-4F35-BDD0-5525EBFCB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3761216"/>
        <c:axId val="393763184"/>
      </c:radarChart>
      <c:catAx>
        <c:axId val="393761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3184"/>
        <c:crosses val="autoZero"/>
        <c:auto val="1"/>
        <c:lblAlgn val="ctr"/>
        <c:lblOffset val="100"/>
        <c:noMultiLvlLbl val="0"/>
      </c:catAx>
      <c:valAx>
        <c:axId val="39376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3761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100000">
          <a:schemeClr val="lt1">
            <a:lumMod val="95000"/>
          </a:schemeClr>
        </a:gs>
        <a:gs pos="43000">
          <a:schemeClr val="lt1"/>
        </a:gs>
      </a:gsLst>
      <a:path path="circle">
        <a:fillToRect l="50000" t="50000" r="50000" b="50000"/>
      </a:path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Sheet1!$B$2:$B$5</cx:f>
        <cx:lvl ptCount="4" formatCode="General">
          <cx:pt idx="0">4.2999999999999998</cx:pt>
          <cx:pt idx="1">2.5</cx:pt>
          <cx:pt idx="2">3.5</cx:pt>
          <cx:pt idx="3">4.5</cx:pt>
        </cx:lvl>
      </cx:numDim>
    </cx:data>
    <cx:data id="1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Sheet1!$C$2:$C$5</cx:f>
        <cx:lvl ptCount="4" formatCode="General">
          <cx:pt idx="0">2.3999999999999999</cx:pt>
          <cx:pt idx="1">4.4000000000000004</cx:pt>
          <cx:pt idx="2">1.8</cx:pt>
          <cx:pt idx="3">2.7999999999999998</cx:pt>
        </cx:lvl>
      </cx:numDim>
    </cx:data>
  </cx:chartData>
  <cx:chart>
    <cx:title pos="t" align="ctr" overlay="0">
      <cx:tx>
        <cx:txData>
          <cx:v>Chart Title</cx:v>
        </cx:txData>
      </cx:tx>
      <cx:txPr>
        <a:bodyPr rot="0" spcFirstLastPara="1" vertOverflow="ellipsis" vert="horz" wrap="square" lIns="38100" tIns="19050" rIns="38100" bIns="19050" anchor="ctr" anchorCtr="1" compatLnSpc="0"/>
        <a:lstStyle/>
        <a:p>
          <a:pPr algn="ctr" rtl="0">
            <a:defRPr sz="2128" b="1" i="0" u="none" strike="noStrike" kern="1200" cap="none" spc="0" normalizeH="0" baseline="0">
              <a:solidFill>
                <a:prstClr val="black">
                  <a:lumMod val="50000"/>
                  <a:lumOff val="50000"/>
                </a:prstClr>
              </a:solidFill>
              <a:latin typeface="+mj-lt"/>
              <a:ea typeface="+mj-ea"/>
              <a:cs typeface="+mj-cs"/>
            </a:defRPr>
          </a:pPr>
          <a:r>
            <a:rPr kumimoji="0" lang="en-US" sz="2128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 Light" panose="020F0302020204030204"/>
            </a:rPr>
            <a:t>Chart Title</a:t>
          </a:r>
        </a:p>
      </cx:txPr>
    </cx:title>
    <cx:plotArea>
      <cx:plotAreaRegion>
        <cx:series layoutId="waterfall" uniqueId="{D102ECE7-EA2F-49F2-A339-B788CD952390}" formatIdx="0">
          <cx:tx>
            <cx:txData>
              <cx:f>Sheet1!$B$1</cx:f>
              <cx:v>Series 1</cx:v>
            </cx:txData>
          </cx:tx>
          <cx:dataId val="0"/>
          <cx:layoutPr>
            <cx:subtotals/>
          </cx:layoutPr>
        </cx:series>
        <cx:series layoutId="waterfall" hidden="1" uniqueId="{C8E7BC7D-F4EE-46D3-AF99-7BCE52B35458}" formatIdx="1">
          <cx:tx>
            <cx:txData>
              <cx:f>Sheet1!$C$1</cx:f>
              <cx:v>Series 2</cx:v>
            </cx:txData>
          </cx:tx>
          <cx:dataId val="1"/>
          <cx:layoutPr>
            <cx:subtotals/>
          </cx:layoutPr>
        </cx:series>
      </cx:plotAreaRegion>
      <cx:axis id="0">
        <cx:catScaling gapWidth="2.47000003"/>
        <cx:majorGridlines/>
        <cx:majorTickMarks type="out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Sheet1!$B$2:$B$5</cx:f>
        <cx:lvl ptCount="4" formatCode="General">
          <cx:pt idx="0">4.2999999999999998</cx:pt>
          <cx:pt idx="1">2.5</cx:pt>
          <cx:pt idx="2">3.5</cx:pt>
          <cx:pt idx="3">4.5</cx:pt>
        </cx:lvl>
      </cx:numDim>
    </cx:data>
    <cx:data id="1">
      <cx:strDim type="cat">
        <cx:f dir="row">Sheet1!$A$2:$A$5</cx:f>
        <cx:lvl ptCount="4">
          <cx:pt idx="0">Category 1</cx:pt>
          <cx:pt idx="1">Category 2</cx:pt>
          <cx:pt idx="2">Category 3</cx:pt>
          <cx:pt idx="3">Category 4</cx:pt>
        </cx:lvl>
      </cx:strDim>
      <cx:numDim type="val">
        <cx:f dir="row">Sheet1!$C$2:$C$5</cx:f>
        <cx:lvl ptCount="4" formatCode="General">
          <cx:pt idx="0">2.3999999999999999</cx:pt>
          <cx:pt idx="1">4.4000000000000004</cx:pt>
          <cx:pt idx="2">1.8</cx:pt>
          <cx:pt idx="3">2.7999999999999998</cx:pt>
        </cx:lvl>
      </cx:numDim>
    </cx:data>
  </cx:chartData>
  <cx:chart>
    <cx:title pos="t" align="ctr" overlay="0">
      <cx:tx>
        <cx:txData>
          <cx:v>Chart Title</cx:v>
        </cx:txData>
      </cx:tx>
      <cx:txPr>
        <a:bodyPr rot="0" spcFirstLastPara="1" vertOverflow="ellipsis" vert="horz" wrap="square" lIns="38100" tIns="19050" rIns="38100" bIns="19050" anchor="ctr" anchorCtr="1" compatLnSpc="0"/>
        <a:lstStyle/>
        <a:p>
          <a:pPr algn="ctr" rtl="0">
            <a:defRPr sz="2128" b="1" i="0" u="none" strike="noStrike" kern="1200" cap="none" spc="0" normalizeH="0" baseline="0">
              <a:solidFill>
                <a:prstClr val="black">
                  <a:lumMod val="50000"/>
                  <a:lumOff val="50000"/>
                </a:prstClr>
              </a:solidFill>
              <a:latin typeface="+mj-lt"/>
              <a:ea typeface="+mj-ea"/>
              <a:cs typeface="+mj-cs"/>
            </a:defRPr>
          </a:pPr>
          <a:r>
            <a:rPr kumimoji="0" lang="en-US" sz="2128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 Light" panose="020F0302020204030204"/>
            </a:rPr>
            <a:t>Chart Title</a:t>
          </a:r>
        </a:p>
      </cx:txPr>
    </cx:title>
    <cx:plotArea>
      <cx:plotAreaRegion>
        <cx:series layoutId="boxWhisker" uniqueId="{366F9BC3-1E3E-4871-BD4C-89707075EC46}">
          <cx:tx>
            <cx:txData>
              <cx:f>Sheet1!$B$1</cx:f>
              <cx:v>Series 1</cx:v>
            </cx:txData>
          </cx:tx>
          <cx:dataId val="0"/>
          <cx:layoutPr>
            <cx:statistics quartileMethod="exclusive"/>
          </cx:layoutPr>
        </cx:series>
        <cx:series layoutId="boxWhisker" uniqueId="{4A631B5D-EE78-4F91-800F-7CD730E57D3A}">
          <cx:tx>
            <cx:txData>
              <cx:f>Sheet1!$C$1</cx:f>
              <cx:v>Series 2</cx:v>
            </cx:txData>
          </cx:tx>
          <cx:dataId val="1"/>
          <cx:layoutPr>
            <cx:statistics quartileMethod="exclusive"/>
          </cx:layoutPr>
        </cx:series>
      </cx:plotAreaRegion>
      <cx:axis id="0">
        <cx:catScaling gapWidth="2.47000003"/>
        <cx:majorGridlines/>
        <cx:majorTickMarks type="out"/>
        <cx:tickLabels/>
      </cx:axis>
      <cx:axis id="1">
        <cx:valScaling/>
        <cx:majorGridlines/>
        <cx:tickLabels/>
      </cx:axis>
    </cx:plotArea>
    <cx:legend pos="t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19">
  <cs:axisTitle>
    <cs:lnRef idx="0"/>
    <cs:fillRef idx="0"/>
    <cs:effectRef idx="0"/>
    <cs:fontRef idx="minor">
      <a:schemeClr val="dk1">
        <a:lumMod val="50000"/>
        <a:lumOff val="50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100000">
            <a:schemeClr val="lt1">
              <a:lumMod val="95000"/>
            </a:schemeClr>
          </a:gs>
          <a:gs pos="43000">
            <a:schemeClr val="lt1"/>
          </a:gs>
        </a:gsLst>
        <a:path path="circle">
          <a:fillToRect l="50000" t="50000" r="50000" b="50000"/>
        </a:path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10196"/>
        </a:schemeClr>
      </a:solidFill>
      <a:ln w="50800">
        <a:solidFill>
          <a:schemeClr val="phClr">
            <a:alpha val="3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10196"/>
        </a:schemeClr>
      </a:solidFill>
      <a:ln w="50800">
        <a:solidFill>
          <a:schemeClr val="phClr">
            <a:alpha val="30000"/>
          </a:schemeClr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50800" cap="rnd" cmpd="sng" algn="ctr">
        <a:solidFill>
          <a:schemeClr val="phClr">
            <a:alpha val="3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2700" cap="flat" cmpd="sng" algn="ctr">
        <a:solidFill>
          <a:schemeClr val="lt1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2128" b="0" kern="1200" spc="70" baseline="0"/>
  </cs:title>
  <cs:trendline>
    <cs:lnRef idx="0">
      <cs:styleClr val="0"/>
    </cs:lnRef>
    <cs:fillRef idx="0"/>
    <cs:effectRef idx="0"/>
    <cs:fontRef idx="minor">
      <a:schemeClr val="tx1"/>
    </cs:fontRef>
    <cs:spPr>
      <a:ln w="63500" cap="rnd" cmpd="sng" algn="ctr">
        <a:solidFill>
          <a:schemeClr val="phClr">
            <a:alpha val="25000"/>
          </a:schemeClr>
        </a:solidFill>
        <a:round/>
      </a:ln>
    </cs:spPr>
  </cs:trendline>
  <cs:trendline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3">
  <cs:axisTitle>
    <cs:lnRef idx="0"/>
    <cs:fillRef idx="0"/>
    <cs:effectRef idx="0"/>
    <cs:fontRef idx="minor">
      <a:schemeClr val="dk1">
        <a:lumMod val="50000"/>
        <a:lumOff val="50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50000"/>
        <a:lumOff val="50000"/>
      </a:schemeClr>
    </cs:fontRef>
    <cs:spPr>
      <a:ln>
        <a:solidFill>
          <a:schemeClr val="dk1">
            <a:lumMod val="25000"/>
            <a:lumOff val="75000"/>
          </a:schemeClr>
        </a:solidFill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0">
            <a:schemeClr val="phClr">
              <a:alpha val="75000"/>
            </a:schemeClr>
          </a:gs>
          <a:gs pos="100000">
            <a:schemeClr val="phClr">
              <a:lumMod val="75000"/>
              <a:alpha val="75000"/>
            </a:schemeClr>
          </a:gs>
        </a:gsLst>
        <a:lin ang="2700000" scaled="1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0">
            <a:schemeClr val="phClr">
              <a:alpha val="75000"/>
            </a:schemeClr>
          </a:gs>
          <a:gs pos="100000">
            <a:schemeClr val="phClr">
              <a:lumMod val="75000"/>
              <a:alpha val="75000"/>
            </a:schemeClr>
          </a:gs>
        </a:gsLst>
        <a:lin ang="2700000" scaled="1"/>
      </a:gra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50000"/>
        <a:lumOff val="50000"/>
      </a:schemeClr>
    </cs:fontRef>
    <cs:spPr>
      <a:ln>
        <a:solidFill>
          <a:schemeClr val="dk1">
            <a:lumMod val="25000"/>
            <a:lumOff val="75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>
        <a:solidFill>
          <a:schemeClr val="dk1">
            <a:lumMod val="25000"/>
            <a:lumOff val="75000"/>
          </a:schemeClr>
        </a:solidFill>
      </a:ln>
    </cs:spPr>
    <cs:defRPr sz="1197" kern="1200"/>
    <cs:bodyPr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12/25/2019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12/25/2019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44F285E-1306-4F0A-B47A-35CC42DBE1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2627" y="2300598"/>
            <a:ext cx="2634174" cy="2634174"/>
          </a:xfrm>
          <a:custGeom>
            <a:avLst/>
            <a:gdLst>
              <a:gd name="connsiteX0" fmla="*/ 1317087 w 2634174"/>
              <a:gd name="connsiteY0" fmla="*/ 0 h 2634174"/>
              <a:gd name="connsiteX1" fmla="*/ 2634174 w 2634174"/>
              <a:gd name="connsiteY1" fmla="*/ 1317087 h 2634174"/>
              <a:gd name="connsiteX2" fmla="*/ 1317087 w 2634174"/>
              <a:gd name="connsiteY2" fmla="*/ 2634174 h 2634174"/>
              <a:gd name="connsiteX3" fmla="*/ 0 w 2634174"/>
              <a:gd name="connsiteY3" fmla="*/ 1317087 h 2634174"/>
              <a:gd name="connsiteX4" fmla="*/ 1317087 w 2634174"/>
              <a:gd name="connsiteY4" fmla="*/ 0 h 263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4174" h="2634174">
                <a:moveTo>
                  <a:pt x="1317087" y="0"/>
                </a:moveTo>
                <a:cubicBezTo>
                  <a:pt x="2044494" y="0"/>
                  <a:pt x="2634174" y="589680"/>
                  <a:pt x="2634174" y="1317087"/>
                </a:cubicBezTo>
                <a:cubicBezTo>
                  <a:pt x="2634174" y="2044494"/>
                  <a:pt x="2044494" y="2634174"/>
                  <a:pt x="1317087" y="2634174"/>
                </a:cubicBezTo>
                <a:cubicBezTo>
                  <a:pt x="589680" y="2634174"/>
                  <a:pt x="0" y="2044494"/>
                  <a:pt x="0" y="1317087"/>
                </a:cubicBezTo>
                <a:cubicBezTo>
                  <a:pt x="0" y="589680"/>
                  <a:pt x="589680" y="0"/>
                  <a:pt x="1317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6C0500-0EBF-433C-80D0-5976415457A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25199" y="2300598"/>
            <a:ext cx="2634174" cy="2634174"/>
          </a:xfrm>
          <a:custGeom>
            <a:avLst/>
            <a:gdLst>
              <a:gd name="connsiteX0" fmla="*/ 1317087 w 2634174"/>
              <a:gd name="connsiteY0" fmla="*/ 0 h 2634174"/>
              <a:gd name="connsiteX1" fmla="*/ 2634174 w 2634174"/>
              <a:gd name="connsiteY1" fmla="*/ 1317087 h 2634174"/>
              <a:gd name="connsiteX2" fmla="*/ 1317087 w 2634174"/>
              <a:gd name="connsiteY2" fmla="*/ 2634174 h 2634174"/>
              <a:gd name="connsiteX3" fmla="*/ 0 w 2634174"/>
              <a:gd name="connsiteY3" fmla="*/ 1317087 h 2634174"/>
              <a:gd name="connsiteX4" fmla="*/ 1317087 w 2634174"/>
              <a:gd name="connsiteY4" fmla="*/ 0 h 263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4174" h="2634174">
                <a:moveTo>
                  <a:pt x="1317087" y="0"/>
                </a:moveTo>
                <a:cubicBezTo>
                  <a:pt x="2044494" y="0"/>
                  <a:pt x="2634174" y="589680"/>
                  <a:pt x="2634174" y="1317087"/>
                </a:cubicBezTo>
                <a:cubicBezTo>
                  <a:pt x="2634174" y="2044494"/>
                  <a:pt x="2044494" y="2634174"/>
                  <a:pt x="1317087" y="2634174"/>
                </a:cubicBezTo>
                <a:cubicBezTo>
                  <a:pt x="589680" y="2634174"/>
                  <a:pt x="0" y="2044494"/>
                  <a:pt x="0" y="1317087"/>
                </a:cubicBezTo>
                <a:cubicBezTo>
                  <a:pt x="0" y="589680"/>
                  <a:pt x="589680" y="0"/>
                  <a:pt x="1317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A0EA748-851F-444A-8C7F-A9710E65808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78913" y="2300598"/>
            <a:ext cx="2634174" cy="2634174"/>
          </a:xfrm>
          <a:custGeom>
            <a:avLst/>
            <a:gdLst>
              <a:gd name="connsiteX0" fmla="*/ 1317087 w 2634174"/>
              <a:gd name="connsiteY0" fmla="*/ 0 h 2634174"/>
              <a:gd name="connsiteX1" fmla="*/ 2634174 w 2634174"/>
              <a:gd name="connsiteY1" fmla="*/ 1317087 h 2634174"/>
              <a:gd name="connsiteX2" fmla="*/ 1317087 w 2634174"/>
              <a:gd name="connsiteY2" fmla="*/ 2634174 h 2634174"/>
              <a:gd name="connsiteX3" fmla="*/ 0 w 2634174"/>
              <a:gd name="connsiteY3" fmla="*/ 1317087 h 2634174"/>
              <a:gd name="connsiteX4" fmla="*/ 1317087 w 2634174"/>
              <a:gd name="connsiteY4" fmla="*/ 0 h 263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4174" h="2634174">
                <a:moveTo>
                  <a:pt x="1317087" y="0"/>
                </a:moveTo>
                <a:cubicBezTo>
                  <a:pt x="2044494" y="0"/>
                  <a:pt x="2634174" y="589680"/>
                  <a:pt x="2634174" y="1317087"/>
                </a:cubicBezTo>
                <a:cubicBezTo>
                  <a:pt x="2634174" y="2044494"/>
                  <a:pt x="2044494" y="2634174"/>
                  <a:pt x="1317087" y="2634174"/>
                </a:cubicBezTo>
                <a:cubicBezTo>
                  <a:pt x="589680" y="2634174"/>
                  <a:pt x="0" y="2044494"/>
                  <a:pt x="0" y="1317087"/>
                </a:cubicBezTo>
                <a:cubicBezTo>
                  <a:pt x="0" y="589680"/>
                  <a:pt x="589680" y="0"/>
                  <a:pt x="13170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25632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8BF5312-76EC-435A-807E-7A4515FC959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12000" y="3517900"/>
            <a:ext cx="2209800" cy="3340100"/>
          </a:xfrm>
          <a:custGeom>
            <a:avLst/>
            <a:gdLst>
              <a:gd name="connsiteX0" fmla="*/ 0 w 2209800"/>
              <a:gd name="connsiteY0" fmla="*/ 0 h 3340100"/>
              <a:gd name="connsiteX1" fmla="*/ 2209800 w 2209800"/>
              <a:gd name="connsiteY1" fmla="*/ 0 h 3340100"/>
              <a:gd name="connsiteX2" fmla="*/ 2209800 w 2209800"/>
              <a:gd name="connsiteY2" fmla="*/ 3340100 h 3340100"/>
              <a:gd name="connsiteX3" fmla="*/ 0 w 22098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9800" h="3340100">
                <a:moveTo>
                  <a:pt x="0" y="0"/>
                </a:moveTo>
                <a:lnTo>
                  <a:pt x="2209800" y="0"/>
                </a:lnTo>
                <a:lnTo>
                  <a:pt x="2209800" y="3340100"/>
                </a:lnTo>
                <a:lnTo>
                  <a:pt x="0" y="3340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8489313-FAE8-42A2-A794-9545053372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556000" y="3517900"/>
            <a:ext cx="3454400" cy="3340100"/>
          </a:xfrm>
          <a:custGeom>
            <a:avLst/>
            <a:gdLst>
              <a:gd name="connsiteX0" fmla="*/ 0 w 3454400"/>
              <a:gd name="connsiteY0" fmla="*/ 0 h 3340100"/>
              <a:gd name="connsiteX1" fmla="*/ 3454400 w 3454400"/>
              <a:gd name="connsiteY1" fmla="*/ 0 h 3340100"/>
              <a:gd name="connsiteX2" fmla="*/ 3454400 w 3454400"/>
              <a:gd name="connsiteY2" fmla="*/ 3340100 h 3340100"/>
              <a:gd name="connsiteX3" fmla="*/ 0 w 34544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400" h="3340100">
                <a:moveTo>
                  <a:pt x="0" y="0"/>
                </a:moveTo>
                <a:lnTo>
                  <a:pt x="3454400" y="0"/>
                </a:lnTo>
                <a:lnTo>
                  <a:pt x="3454400" y="3340100"/>
                </a:lnTo>
                <a:lnTo>
                  <a:pt x="0" y="3340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5034C98-263C-4E4B-B21E-90895A4E28F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112000" y="0"/>
            <a:ext cx="2209800" cy="3429000"/>
          </a:xfrm>
          <a:custGeom>
            <a:avLst/>
            <a:gdLst>
              <a:gd name="connsiteX0" fmla="*/ 0 w 2209800"/>
              <a:gd name="connsiteY0" fmla="*/ 0 h 3429000"/>
              <a:gd name="connsiteX1" fmla="*/ 2209800 w 2209800"/>
              <a:gd name="connsiteY1" fmla="*/ 0 h 3429000"/>
              <a:gd name="connsiteX2" fmla="*/ 2209800 w 2209800"/>
              <a:gd name="connsiteY2" fmla="*/ 3429000 h 3429000"/>
              <a:gd name="connsiteX3" fmla="*/ 0 w 22098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9800" h="3429000">
                <a:moveTo>
                  <a:pt x="0" y="0"/>
                </a:moveTo>
                <a:lnTo>
                  <a:pt x="2209800" y="0"/>
                </a:lnTo>
                <a:lnTo>
                  <a:pt x="22098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BB9A768-4ABB-4ACD-9598-DAB542E37D1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423400" y="3517900"/>
            <a:ext cx="2768600" cy="3340100"/>
          </a:xfrm>
          <a:custGeom>
            <a:avLst/>
            <a:gdLst>
              <a:gd name="connsiteX0" fmla="*/ 0 w 2768600"/>
              <a:gd name="connsiteY0" fmla="*/ 0 h 3340100"/>
              <a:gd name="connsiteX1" fmla="*/ 2768600 w 2768600"/>
              <a:gd name="connsiteY1" fmla="*/ 0 h 3340100"/>
              <a:gd name="connsiteX2" fmla="*/ 2768600 w 2768600"/>
              <a:gd name="connsiteY2" fmla="*/ 3340100 h 3340100"/>
              <a:gd name="connsiteX3" fmla="*/ 0 w 2768600"/>
              <a:gd name="connsiteY3" fmla="*/ 3340100 h 334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8600" h="3340100">
                <a:moveTo>
                  <a:pt x="0" y="0"/>
                </a:moveTo>
                <a:lnTo>
                  <a:pt x="2768600" y="0"/>
                </a:lnTo>
                <a:lnTo>
                  <a:pt x="2768600" y="3340100"/>
                </a:lnTo>
                <a:lnTo>
                  <a:pt x="0" y="3340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83729E9-3602-40AD-8057-FB4A29B5E08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556000" y="0"/>
            <a:ext cx="3454400" cy="3429000"/>
          </a:xfrm>
          <a:custGeom>
            <a:avLst/>
            <a:gdLst>
              <a:gd name="connsiteX0" fmla="*/ 0 w 3454400"/>
              <a:gd name="connsiteY0" fmla="*/ 0 h 3429000"/>
              <a:gd name="connsiteX1" fmla="*/ 3454400 w 3454400"/>
              <a:gd name="connsiteY1" fmla="*/ 0 h 3429000"/>
              <a:gd name="connsiteX2" fmla="*/ 3454400 w 3454400"/>
              <a:gd name="connsiteY2" fmla="*/ 3429000 h 3429000"/>
              <a:gd name="connsiteX3" fmla="*/ 0 w 34544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400" h="3429000">
                <a:moveTo>
                  <a:pt x="0" y="0"/>
                </a:moveTo>
                <a:lnTo>
                  <a:pt x="3454400" y="0"/>
                </a:lnTo>
                <a:lnTo>
                  <a:pt x="34544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7F2B8E7C-5C54-4691-96D4-D97A6C1CBEF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423400" y="0"/>
            <a:ext cx="2768600" cy="3429000"/>
          </a:xfrm>
          <a:custGeom>
            <a:avLst/>
            <a:gdLst>
              <a:gd name="connsiteX0" fmla="*/ 0 w 2768600"/>
              <a:gd name="connsiteY0" fmla="*/ 0 h 3429000"/>
              <a:gd name="connsiteX1" fmla="*/ 2768600 w 2768600"/>
              <a:gd name="connsiteY1" fmla="*/ 0 h 3429000"/>
              <a:gd name="connsiteX2" fmla="*/ 2768600 w 2768600"/>
              <a:gd name="connsiteY2" fmla="*/ 3429000 h 3429000"/>
              <a:gd name="connsiteX3" fmla="*/ 0 w 27686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8600" h="3429000">
                <a:moveTo>
                  <a:pt x="0" y="0"/>
                </a:moveTo>
                <a:lnTo>
                  <a:pt x="2768600" y="0"/>
                </a:lnTo>
                <a:lnTo>
                  <a:pt x="27686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4732188-C938-4328-B2F9-B4451D57608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35590" y="4202571"/>
            <a:ext cx="1970220" cy="1536700"/>
          </a:xfrm>
          <a:custGeom>
            <a:avLst/>
            <a:gdLst>
              <a:gd name="connsiteX0" fmla="*/ 0 w 1970220"/>
              <a:gd name="connsiteY0" fmla="*/ 0 h 1536700"/>
              <a:gd name="connsiteX1" fmla="*/ 1970220 w 1970220"/>
              <a:gd name="connsiteY1" fmla="*/ 0 h 1536700"/>
              <a:gd name="connsiteX2" fmla="*/ 1970220 w 1970220"/>
              <a:gd name="connsiteY2" fmla="*/ 1536700 h 1536700"/>
              <a:gd name="connsiteX3" fmla="*/ 0 w 1970220"/>
              <a:gd name="connsiteY3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0220" h="1536700">
                <a:moveTo>
                  <a:pt x="0" y="0"/>
                </a:moveTo>
                <a:lnTo>
                  <a:pt x="1970220" y="0"/>
                </a:lnTo>
                <a:lnTo>
                  <a:pt x="1970220" y="1536700"/>
                </a:lnTo>
                <a:lnTo>
                  <a:pt x="0" y="1536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609659F-A154-4F88-9E74-B13F7ADD37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57074" y="4202571"/>
            <a:ext cx="1970220" cy="1536700"/>
          </a:xfrm>
          <a:custGeom>
            <a:avLst/>
            <a:gdLst>
              <a:gd name="connsiteX0" fmla="*/ 0 w 1970220"/>
              <a:gd name="connsiteY0" fmla="*/ 0 h 1536700"/>
              <a:gd name="connsiteX1" fmla="*/ 1970220 w 1970220"/>
              <a:gd name="connsiteY1" fmla="*/ 0 h 1536700"/>
              <a:gd name="connsiteX2" fmla="*/ 1970220 w 1970220"/>
              <a:gd name="connsiteY2" fmla="*/ 1536700 h 1536700"/>
              <a:gd name="connsiteX3" fmla="*/ 0 w 1970220"/>
              <a:gd name="connsiteY3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0220" h="1536700">
                <a:moveTo>
                  <a:pt x="0" y="0"/>
                </a:moveTo>
                <a:lnTo>
                  <a:pt x="1970220" y="0"/>
                </a:lnTo>
                <a:lnTo>
                  <a:pt x="1970220" y="1536700"/>
                </a:lnTo>
                <a:lnTo>
                  <a:pt x="0" y="1536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69A866F-9A20-4DC5-AC4A-3115BEBF20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514106" y="4202571"/>
            <a:ext cx="1970220" cy="1536700"/>
          </a:xfrm>
          <a:custGeom>
            <a:avLst/>
            <a:gdLst>
              <a:gd name="connsiteX0" fmla="*/ 0 w 1970220"/>
              <a:gd name="connsiteY0" fmla="*/ 0 h 1536700"/>
              <a:gd name="connsiteX1" fmla="*/ 1970220 w 1970220"/>
              <a:gd name="connsiteY1" fmla="*/ 0 h 1536700"/>
              <a:gd name="connsiteX2" fmla="*/ 1970220 w 1970220"/>
              <a:gd name="connsiteY2" fmla="*/ 1536700 h 1536700"/>
              <a:gd name="connsiteX3" fmla="*/ 0 w 1970220"/>
              <a:gd name="connsiteY3" fmla="*/ 153670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0220" h="1536700">
                <a:moveTo>
                  <a:pt x="0" y="0"/>
                </a:moveTo>
                <a:lnTo>
                  <a:pt x="1970220" y="0"/>
                </a:lnTo>
                <a:lnTo>
                  <a:pt x="1970220" y="1536700"/>
                </a:lnTo>
                <a:lnTo>
                  <a:pt x="0" y="15367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53532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1C9D98B-8BC6-4637-BFFD-13610088CD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38514" y="1873750"/>
            <a:ext cx="9114972" cy="2241315"/>
          </a:xfrm>
          <a:custGeom>
            <a:avLst/>
            <a:gdLst>
              <a:gd name="connsiteX0" fmla="*/ 373560 w 9114972"/>
              <a:gd name="connsiteY0" fmla="*/ 0 h 2241315"/>
              <a:gd name="connsiteX1" fmla="*/ 8741412 w 9114972"/>
              <a:gd name="connsiteY1" fmla="*/ 0 h 2241315"/>
              <a:gd name="connsiteX2" fmla="*/ 9114972 w 9114972"/>
              <a:gd name="connsiteY2" fmla="*/ 373560 h 2241315"/>
              <a:gd name="connsiteX3" fmla="*/ 9114972 w 9114972"/>
              <a:gd name="connsiteY3" fmla="*/ 1867755 h 2241315"/>
              <a:gd name="connsiteX4" fmla="*/ 8741412 w 9114972"/>
              <a:gd name="connsiteY4" fmla="*/ 2241315 h 2241315"/>
              <a:gd name="connsiteX5" fmla="*/ 373560 w 9114972"/>
              <a:gd name="connsiteY5" fmla="*/ 2241315 h 2241315"/>
              <a:gd name="connsiteX6" fmla="*/ 0 w 9114972"/>
              <a:gd name="connsiteY6" fmla="*/ 1867755 h 2241315"/>
              <a:gd name="connsiteX7" fmla="*/ 0 w 9114972"/>
              <a:gd name="connsiteY7" fmla="*/ 373560 h 2241315"/>
              <a:gd name="connsiteX8" fmla="*/ 373560 w 9114972"/>
              <a:gd name="connsiteY8" fmla="*/ 0 h 224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14972" h="2241315">
                <a:moveTo>
                  <a:pt x="373560" y="0"/>
                </a:moveTo>
                <a:lnTo>
                  <a:pt x="8741412" y="0"/>
                </a:lnTo>
                <a:cubicBezTo>
                  <a:pt x="8947723" y="0"/>
                  <a:pt x="9114972" y="167249"/>
                  <a:pt x="9114972" y="373560"/>
                </a:cubicBezTo>
                <a:lnTo>
                  <a:pt x="9114972" y="1867755"/>
                </a:lnTo>
                <a:cubicBezTo>
                  <a:pt x="9114972" y="2074066"/>
                  <a:pt x="8947723" y="2241315"/>
                  <a:pt x="8741412" y="2241315"/>
                </a:cubicBezTo>
                <a:lnTo>
                  <a:pt x="373560" y="2241315"/>
                </a:lnTo>
                <a:cubicBezTo>
                  <a:pt x="167249" y="2241315"/>
                  <a:pt x="0" y="2074066"/>
                  <a:pt x="0" y="1867755"/>
                </a:cubicBezTo>
                <a:lnTo>
                  <a:pt x="0" y="373560"/>
                </a:lnTo>
                <a:cubicBezTo>
                  <a:pt x="0" y="167249"/>
                  <a:pt x="167249" y="0"/>
                  <a:pt x="37356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4732E86-3217-481A-B3D8-08C9112F10A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32997" y="2120790"/>
            <a:ext cx="2326006" cy="2540220"/>
          </a:xfrm>
          <a:custGeom>
            <a:avLst/>
            <a:gdLst>
              <a:gd name="connsiteX0" fmla="*/ 0 w 2326006"/>
              <a:gd name="connsiteY0" fmla="*/ 0 h 2540220"/>
              <a:gd name="connsiteX1" fmla="*/ 2326006 w 2326006"/>
              <a:gd name="connsiteY1" fmla="*/ 0 h 2540220"/>
              <a:gd name="connsiteX2" fmla="*/ 2326006 w 2326006"/>
              <a:gd name="connsiteY2" fmla="*/ 2540220 h 2540220"/>
              <a:gd name="connsiteX3" fmla="*/ 0 w 2326006"/>
              <a:gd name="connsiteY3" fmla="*/ 2540220 h 2540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6006" h="2540220">
                <a:moveTo>
                  <a:pt x="0" y="0"/>
                </a:moveTo>
                <a:lnTo>
                  <a:pt x="2326006" y="0"/>
                </a:lnTo>
                <a:lnTo>
                  <a:pt x="2326006" y="2540220"/>
                </a:lnTo>
                <a:lnTo>
                  <a:pt x="0" y="25402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7496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F84E442-6E10-47A8-97BE-5F77E108A06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064518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9412888-4B7F-49C4-96F8-6C6F85ECD9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10679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6B7F1E2-080B-41C4-AF78-B1D4C716259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56841" y="3394644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608B874-30E4-4BA0-8AB8-78A5A8B385F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18357" y="3394645"/>
            <a:ext cx="1816802" cy="1708501"/>
          </a:xfrm>
          <a:custGeom>
            <a:avLst/>
            <a:gdLst>
              <a:gd name="connsiteX0" fmla="*/ 0 w 1816802"/>
              <a:gd name="connsiteY0" fmla="*/ 0 h 1708501"/>
              <a:gd name="connsiteX1" fmla="*/ 1816802 w 1816802"/>
              <a:gd name="connsiteY1" fmla="*/ 0 h 1708501"/>
              <a:gd name="connsiteX2" fmla="*/ 1816802 w 1816802"/>
              <a:gd name="connsiteY2" fmla="*/ 1708501 h 1708501"/>
              <a:gd name="connsiteX3" fmla="*/ 0 w 1816802"/>
              <a:gd name="connsiteY3" fmla="*/ 1708501 h 1708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6802" h="1708501">
                <a:moveTo>
                  <a:pt x="0" y="0"/>
                </a:moveTo>
                <a:lnTo>
                  <a:pt x="1816802" y="0"/>
                </a:lnTo>
                <a:lnTo>
                  <a:pt x="1816802" y="1708501"/>
                </a:lnTo>
                <a:lnTo>
                  <a:pt x="0" y="17085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4214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2E1D54B-6836-4864-9BA3-E476D385616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0198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2E1D54B-6836-4864-9BA3-E476D385616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754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A441332-FEDE-40F1-9955-4126540CA18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913637" y="3607659"/>
            <a:ext cx="3769864" cy="2476500"/>
          </a:xfrm>
          <a:custGeom>
            <a:avLst/>
            <a:gdLst>
              <a:gd name="connsiteX0" fmla="*/ 0 w 3769864"/>
              <a:gd name="connsiteY0" fmla="*/ 0 h 2476500"/>
              <a:gd name="connsiteX1" fmla="*/ 3769864 w 3769864"/>
              <a:gd name="connsiteY1" fmla="*/ 0 h 2476500"/>
              <a:gd name="connsiteX2" fmla="*/ 3769864 w 3769864"/>
              <a:gd name="connsiteY2" fmla="*/ 2476500 h 2476500"/>
              <a:gd name="connsiteX3" fmla="*/ 0 w 3769864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864" h="2476500">
                <a:moveTo>
                  <a:pt x="0" y="0"/>
                </a:moveTo>
                <a:lnTo>
                  <a:pt x="3769864" y="0"/>
                </a:lnTo>
                <a:lnTo>
                  <a:pt x="3769864" y="2476500"/>
                </a:lnTo>
                <a:lnTo>
                  <a:pt x="0" y="2476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5EDC12F-FD62-4849-A143-3C25F3535F6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3607659"/>
            <a:ext cx="3860800" cy="2476500"/>
          </a:xfrm>
          <a:custGeom>
            <a:avLst/>
            <a:gdLst>
              <a:gd name="connsiteX0" fmla="*/ 0 w 3860800"/>
              <a:gd name="connsiteY0" fmla="*/ 0 h 2476500"/>
              <a:gd name="connsiteX1" fmla="*/ 3860800 w 3860800"/>
              <a:gd name="connsiteY1" fmla="*/ 0 h 2476500"/>
              <a:gd name="connsiteX2" fmla="*/ 3860800 w 3860800"/>
              <a:gd name="connsiteY2" fmla="*/ 2476500 h 2476500"/>
              <a:gd name="connsiteX3" fmla="*/ 0 w 3860800"/>
              <a:gd name="connsiteY3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800" h="2476500">
                <a:moveTo>
                  <a:pt x="0" y="0"/>
                </a:moveTo>
                <a:lnTo>
                  <a:pt x="3860800" y="0"/>
                </a:lnTo>
                <a:lnTo>
                  <a:pt x="3860800" y="2476500"/>
                </a:lnTo>
                <a:lnTo>
                  <a:pt x="0" y="2476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31814C8-F892-4C3F-A03E-F329B7A3161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88230" y="-8975"/>
            <a:ext cx="3054379" cy="6866975"/>
          </a:xfrm>
          <a:custGeom>
            <a:avLst/>
            <a:gdLst>
              <a:gd name="connsiteX0" fmla="*/ 0 w 3054379"/>
              <a:gd name="connsiteY0" fmla="*/ 0 h 6866975"/>
              <a:gd name="connsiteX1" fmla="*/ 3054379 w 3054379"/>
              <a:gd name="connsiteY1" fmla="*/ 0 h 6866975"/>
              <a:gd name="connsiteX2" fmla="*/ 3054379 w 3054379"/>
              <a:gd name="connsiteY2" fmla="*/ 6866975 h 6866975"/>
              <a:gd name="connsiteX3" fmla="*/ 0 w 3054379"/>
              <a:gd name="connsiteY3" fmla="*/ 6866975 h 686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4379" h="6866975">
                <a:moveTo>
                  <a:pt x="0" y="0"/>
                </a:moveTo>
                <a:lnTo>
                  <a:pt x="3054379" y="0"/>
                </a:lnTo>
                <a:lnTo>
                  <a:pt x="3054379" y="6866975"/>
                </a:lnTo>
                <a:lnTo>
                  <a:pt x="0" y="68669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8946453-80AC-4AF8-B895-AE7A6258F4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73236" y="-8975"/>
            <a:ext cx="5218764" cy="3100518"/>
          </a:xfrm>
          <a:custGeom>
            <a:avLst/>
            <a:gdLst>
              <a:gd name="connsiteX0" fmla="*/ 0 w 5218764"/>
              <a:gd name="connsiteY0" fmla="*/ 0 h 3100518"/>
              <a:gd name="connsiteX1" fmla="*/ 5218764 w 5218764"/>
              <a:gd name="connsiteY1" fmla="*/ 0 h 3100518"/>
              <a:gd name="connsiteX2" fmla="*/ 5218764 w 5218764"/>
              <a:gd name="connsiteY2" fmla="*/ 3100518 h 3100518"/>
              <a:gd name="connsiteX3" fmla="*/ 0 w 5218764"/>
              <a:gd name="connsiteY3" fmla="*/ 3100518 h 3100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8764" h="3100518">
                <a:moveTo>
                  <a:pt x="0" y="0"/>
                </a:moveTo>
                <a:lnTo>
                  <a:pt x="5218764" y="0"/>
                </a:lnTo>
                <a:lnTo>
                  <a:pt x="5218764" y="3100518"/>
                </a:lnTo>
                <a:lnTo>
                  <a:pt x="0" y="310051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D1D09EB-6B97-4976-9784-A33364D141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73236" y="3205937"/>
            <a:ext cx="5218764" cy="3652063"/>
          </a:xfrm>
          <a:custGeom>
            <a:avLst/>
            <a:gdLst>
              <a:gd name="connsiteX0" fmla="*/ 0 w 5218764"/>
              <a:gd name="connsiteY0" fmla="*/ 0 h 3652063"/>
              <a:gd name="connsiteX1" fmla="*/ 5218764 w 5218764"/>
              <a:gd name="connsiteY1" fmla="*/ 0 h 3652063"/>
              <a:gd name="connsiteX2" fmla="*/ 5218764 w 5218764"/>
              <a:gd name="connsiteY2" fmla="*/ 3652063 h 3652063"/>
              <a:gd name="connsiteX3" fmla="*/ 0 w 5218764"/>
              <a:gd name="connsiteY3" fmla="*/ 3652063 h 365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8764" h="3652063">
                <a:moveTo>
                  <a:pt x="0" y="0"/>
                </a:moveTo>
                <a:lnTo>
                  <a:pt x="5218764" y="0"/>
                </a:lnTo>
                <a:lnTo>
                  <a:pt x="5218764" y="3652063"/>
                </a:lnTo>
                <a:lnTo>
                  <a:pt x="0" y="36520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21097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BD11F66-79D3-445E-AB82-10588533E76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3532220"/>
            <a:ext cx="12192000" cy="3325780"/>
          </a:xfrm>
          <a:custGeom>
            <a:avLst/>
            <a:gdLst>
              <a:gd name="connsiteX0" fmla="*/ 0 w 12192000"/>
              <a:gd name="connsiteY0" fmla="*/ 0 h 3325780"/>
              <a:gd name="connsiteX1" fmla="*/ 12192000 w 12192000"/>
              <a:gd name="connsiteY1" fmla="*/ 0 h 3325780"/>
              <a:gd name="connsiteX2" fmla="*/ 12192000 w 12192000"/>
              <a:gd name="connsiteY2" fmla="*/ 3325780 h 3325780"/>
              <a:gd name="connsiteX3" fmla="*/ 0 w 12192000"/>
              <a:gd name="connsiteY3" fmla="*/ 3325780 h 332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25780">
                <a:moveTo>
                  <a:pt x="0" y="0"/>
                </a:moveTo>
                <a:lnTo>
                  <a:pt x="12192000" y="0"/>
                </a:lnTo>
                <a:lnTo>
                  <a:pt x="12192000" y="3325780"/>
                </a:lnTo>
                <a:lnTo>
                  <a:pt x="0" y="33257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60084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E08BE9-F487-4E54-9D7F-FBAC1BA3506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130453"/>
            <a:ext cx="12192000" cy="2727547"/>
          </a:xfrm>
          <a:custGeom>
            <a:avLst/>
            <a:gdLst>
              <a:gd name="connsiteX0" fmla="*/ 0 w 12192000"/>
              <a:gd name="connsiteY0" fmla="*/ 0 h 2727547"/>
              <a:gd name="connsiteX1" fmla="*/ 12192000 w 12192000"/>
              <a:gd name="connsiteY1" fmla="*/ 0 h 2727547"/>
              <a:gd name="connsiteX2" fmla="*/ 12192000 w 12192000"/>
              <a:gd name="connsiteY2" fmla="*/ 2727547 h 2727547"/>
              <a:gd name="connsiteX3" fmla="*/ 0 w 12192000"/>
              <a:gd name="connsiteY3" fmla="*/ 2727547 h 27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27547">
                <a:moveTo>
                  <a:pt x="0" y="0"/>
                </a:moveTo>
                <a:lnTo>
                  <a:pt x="12192000" y="0"/>
                </a:lnTo>
                <a:lnTo>
                  <a:pt x="12192000" y="2727547"/>
                </a:lnTo>
                <a:lnTo>
                  <a:pt x="0" y="27275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612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DAD5A99-9DC7-494A-B195-38A65B8EEE9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578600" y="1803400"/>
            <a:ext cx="3378200" cy="3911600"/>
          </a:xfrm>
          <a:custGeom>
            <a:avLst/>
            <a:gdLst>
              <a:gd name="connsiteX0" fmla="*/ 0 w 3378200"/>
              <a:gd name="connsiteY0" fmla="*/ 0 h 3911600"/>
              <a:gd name="connsiteX1" fmla="*/ 3378200 w 3378200"/>
              <a:gd name="connsiteY1" fmla="*/ 0 h 3911600"/>
              <a:gd name="connsiteX2" fmla="*/ 3378200 w 3378200"/>
              <a:gd name="connsiteY2" fmla="*/ 3911600 h 3911600"/>
              <a:gd name="connsiteX3" fmla="*/ 0 w 3378200"/>
              <a:gd name="connsiteY3" fmla="*/ 3911600 h 391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200" h="3911600">
                <a:moveTo>
                  <a:pt x="0" y="0"/>
                </a:moveTo>
                <a:lnTo>
                  <a:pt x="3378200" y="0"/>
                </a:lnTo>
                <a:lnTo>
                  <a:pt x="3378200" y="3911600"/>
                </a:lnTo>
                <a:lnTo>
                  <a:pt x="0" y="3911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FD4AE6D-9105-4B90-94CA-A31290E809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058400" y="1803400"/>
            <a:ext cx="2133600" cy="2019300"/>
          </a:xfrm>
          <a:custGeom>
            <a:avLst/>
            <a:gdLst>
              <a:gd name="connsiteX0" fmla="*/ 0 w 2133600"/>
              <a:gd name="connsiteY0" fmla="*/ 0 h 2019300"/>
              <a:gd name="connsiteX1" fmla="*/ 2133600 w 2133600"/>
              <a:gd name="connsiteY1" fmla="*/ 0 h 2019300"/>
              <a:gd name="connsiteX2" fmla="*/ 2133600 w 2133600"/>
              <a:gd name="connsiteY2" fmla="*/ 2019300 h 2019300"/>
              <a:gd name="connsiteX3" fmla="*/ 0 w 21336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0" h="2019300">
                <a:moveTo>
                  <a:pt x="0" y="0"/>
                </a:moveTo>
                <a:lnTo>
                  <a:pt x="2133600" y="0"/>
                </a:lnTo>
                <a:lnTo>
                  <a:pt x="21336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25CAF2C-7EAC-498B-9192-BD2AB07B52A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03400"/>
            <a:ext cx="2997200" cy="2019300"/>
          </a:xfrm>
          <a:custGeom>
            <a:avLst/>
            <a:gdLst>
              <a:gd name="connsiteX0" fmla="*/ 0 w 2997200"/>
              <a:gd name="connsiteY0" fmla="*/ 0 h 2019300"/>
              <a:gd name="connsiteX1" fmla="*/ 2997200 w 2997200"/>
              <a:gd name="connsiteY1" fmla="*/ 0 h 2019300"/>
              <a:gd name="connsiteX2" fmla="*/ 2997200 w 2997200"/>
              <a:gd name="connsiteY2" fmla="*/ 2019300 h 2019300"/>
              <a:gd name="connsiteX3" fmla="*/ 0 w 29972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7200" h="2019300">
                <a:moveTo>
                  <a:pt x="0" y="0"/>
                </a:moveTo>
                <a:lnTo>
                  <a:pt x="2997200" y="0"/>
                </a:lnTo>
                <a:lnTo>
                  <a:pt x="29972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7ECA5E9-DD5C-400F-9930-1C8873373C3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8800" y="1803400"/>
            <a:ext cx="3378200" cy="2019300"/>
          </a:xfrm>
          <a:custGeom>
            <a:avLst/>
            <a:gdLst>
              <a:gd name="connsiteX0" fmla="*/ 0 w 3378200"/>
              <a:gd name="connsiteY0" fmla="*/ 0 h 2019300"/>
              <a:gd name="connsiteX1" fmla="*/ 3378200 w 3378200"/>
              <a:gd name="connsiteY1" fmla="*/ 0 h 2019300"/>
              <a:gd name="connsiteX2" fmla="*/ 3378200 w 3378200"/>
              <a:gd name="connsiteY2" fmla="*/ 2019300 h 2019300"/>
              <a:gd name="connsiteX3" fmla="*/ 0 w 337820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200" h="2019300">
                <a:moveTo>
                  <a:pt x="0" y="0"/>
                </a:moveTo>
                <a:lnTo>
                  <a:pt x="3378200" y="0"/>
                </a:lnTo>
                <a:lnTo>
                  <a:pt x="3378200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7951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  <p:sldLayoutId id="2147483686" r:id="rId3"/>
    <p:sldLayoutId id="2147483690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6" r:id="rId11"/>
    <p:sldLayoutId id="2147483689" r:id="rId12"/>
    <p:sldLayoutId id="2147483679" r:id="rId13"/>
    <p:sldLayoutId id="2147483687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4/relationships/chartEx" Target="../charts/chartEx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jpg"/><Relationship Id="rId5" Type="http://schemas.openxmlformats.org/officeDocument/2006/relationships/image" Target="../media/image5.jp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AB60288-91F2-47E4-ADED-E6D59FDBD3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19378" r="13636" b="19378"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D1A7D5D-5DB4-4EB2-BF74-BDEC1E389657}"/>
              </a:ext>
            </a:extLst>
          </p:cNvPr>
          <p:cNvSpPr/>
          <p:nvPr/>
        </p:nvSpPr>
        <p:spPr>
          <a:xfrm>
            <a:off x="685800" y="695325"/>
            <a:ext cx="10820400" cy="546735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BBDFFB-CD37-4996-8DFE-681308A2D892}"/>
              </a:ext>
            </a:extLst>
          </p:cNvPr>
          <p:cNvGrpSpPr/>
          <p:nvPr/>
        </p:nvGrpSpPr>
        <p:grpSpPr>
          <a:xfrm>
            <a:off x="3583035" y="2717672"/>
            <a:ext cx="5025930" cy="1422657"/>
            <a:chOff x="3537045" y="2676526"/>
            <a:chExt cx="5025930" cy="142265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DBF2669-1F22-4008-B870-7377AC11AA9F}"/>
                </a:ext>
              </a:extLst>
            </p:cNvPr>
            <p:cNvGrpSpPr/>
            <p:nvPr/>
          </p:nvGrpSpPr>
          <p:grpSpPr>
            <a:xfrm>
              <a:off x="3629025" y="2758817"/>
              <a:ext cx="4933950" cy="1340366"/>
              <a:chOff x="1750784" y="2721511"/>
              <a:chExt cx="4933950" cy="134036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FE74520E-2FCB-4A9B-BFCA-790C6D61151C}"/>
                  </a:ext>
                </a:extLst>
              </p:cNvPr>
              <p:cNvSpPr txBox="1"/>
              <p:nvPr/>
            </p:nvSpPr>
            <p:spPr>
              <a:xfrm>
                <a:off x="2585413" y="3769489"/>
                <a:ext cx="3264693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b="1" spc="3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CREATIVE PRESENTATION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7A35FD1-3909-4041-AF68-F86B4085B81D}"/>
                  </a:ext>
                </a:extLst>
              </p:cNvPr>
              <p:cNvSpPr txBox="1"/>
              <p:nvPr/>
            </p:nvSpPr>
            <p:spPr>
              <a:xfrm>
                <a:off x="1750784" y="2721511"/>
                <a:ext cx="4933950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5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MINIMAL</a:t>
                </a:r>
              </a:p>
            </p:txBody>
          </p:sp>
        </p:grp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1AF23F2-9220-44B1-8420-714B7B2A0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045" y="2676526"/>
              <a:ext cx="4868863" cy="1301630"/>
            </a:xfrm>
            <a:custGeom>
              <a:avLst/>
              <a:gdLst>
                <a:gd name="T0" fmla="*/ 647 w 3067"/>
                <a:gd name="T1" fmla="*/ 1008 h 1008"/>
                <a:gd name="T2" fmla="*/ 0 w 3067"/>
                <a:gd name="T3" fmla="*/ 1008 h 1008"/>
                <a:gd name="T4" fmla="*/ 0 w 3067"/>
                <a:gd name="T5" fmla="*/ 0 h 1008"/>
                <a:gd name="T6" fmla="*/ 3067 w 3067"/>
                <a:gd name="T7" fmla="*/ 0 h 1008"/>
                <a:gd name="T8" fmla="*/ 3067 w 3067"/>
                <a:gd name="T9" fmla="*/ 1008 h 1008"/>
                <a:gd name="T10" fmla="*/ 2540 w 3067"/>
                <a:gd name="T11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7" h="1008">
                  <a:moveTo>
                    <a:pt x="647" y="1008"/>
                  </a:moveTo>
                  <a:lnTo>
                    <a:pt x="0" y="1008"/>
                  </a:lnTo>
                  <a:lnTo>
                    <a:pt x="0" y="0"/>
                  </a:lnTo>
                  <a:lnTo>
                    <a:pt x="3067" y="0"/>
                  </a:lnTo>
                  <a:lnTo>
                    <a:pt x="3067" y="1008"/>
                  </a:lnTo>
                  <a:lnTo>
                    <a:pt x="2540" y="1008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645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0224283"/>
              </p:ext>
            </p:extLst>
          </p:nvPr>
        </p:nvGraphicFramePr>
        <p:xfrm>
          <a:off x="665559" y="1691538"/>
          <a:ext cx="10860882" cy="347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3E8A28-FA6E-4E00-9C64-07F455CE2CBE}"/>
              </a:ext>
            </a:extLst>
          </p:cNvPr>
          <p:cNvSpPr/>
          <p:nvPr/>
        </p:nvSpPr>
        <p:spPr>
          <a:xfrm>
            <a:off x="1872343" y="5701594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264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9137892"/>
              </p:ext>
            </p:extLst>
          </p:nvPr>
        </p:nvGraphicFramePr>
        <p:xfrm>
          <a:off x="665559" y="1750220"/>
          <a:ext cx="10860882" cy="3271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169B6B-A7AC-43E9-A2DA-3EB91D974ACE}"/>
              </a:ext>
            </a:extLst>
          </p:cNvPr>
          <p:cNvSpPr/>
          <p:nvPr/>
        </p:nvSpPr>
        <p:spPr>
          <a:xfrm>
            <a:off x="1872343" y="5658052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438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61065"/>
              </p:ext>
            </p:extLst>
          </p:nvPr>
        </p:nvGraphicFramePr>
        <p:xfrm>
          <a:off x="665559" y="1750220"/>
          <a:ext cx="10860882" cy="3460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A81DA12-89DB-4157-9B4A-89F105BBEDFC}"/>
              </a:ext>
            </a:extLst>
          </p:cNvPr>
          <p:cNvSpPr/>
          <p:nvPr/>
        </p:nvSpPr>
        <p:spPr>
          <a:xfrm>
            <a:off x="1872343" y="5658052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900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6236236"/>
              </p:ext>
            </p:extLst>
          </p:nvPr>
        </p:nvGraphicFramePr>
        <p:xfrm>
          <a:off x="665559" y="1750220"/>
          <a:ext cx="10860882" cy="3373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BF2BED-9784-4369-AAF3-A36D1906B38D}"/>
              </a:ext>
            </a:extLst>
          </p:cNvPr>
          <p:cNvSpPr/>
          <p:nvPr/>
        </p:nvSpPr>
        <p:spPr>
          <a:xfrm>
            <a:off x="1872343" y="5658052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251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6388340"/>
              </p:ext>
            </p:extLst>
          </p:nvPr>
        </p:nvGraphicFramePr>
        <p:xfrm>
          <a:off x="665559" y="1750220"/>
          <a:ext cx="10860882" cy="3474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D6D8EE-3F2F-4F1B-81B9-63BD26F53671}"/>
              </a:ext>
            </a:extLst>
          </p:cNvPr>
          <p:cNvSpPr/>
          <p:nvPr/>
        </p:nvSpPr>
        <p:spPr>
          <a:xfrm>
            <a:off x="1872343" y="5658052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117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6362672"/>
              </p:ext>
            </p:extLst>
          </p:nvPr>
        </p:nvGraphicFramePr>
        <p:xfrm>
          <a:off x="665559" y="1750219"/>
          <a:ext cx="10860882" cy="3634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273E9A-B9A9-4B86-AE0B-96554A7AB045}"/>
              </a:ext>
            </a:extLst>
          </p:cNvPr>
          <p:cNvSpPr/>
          <p:nvPr/>
        </p:nvSpPr>
        <p:spPr>
          <a:xfrm>
            <a:off x="1872343" y="5658052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975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4E7C755B-9943-4B1C-BF9B-E16A959A572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44640055"/>
                  </p:ext>
                </p:extLst>
              </p:nvPr>
            </p:nvGraphicFramePr>
            <p:xfrm>
              <a:off x="665559" y="1750219"/>
              <a:ext cx="10860882" cy="343138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5" name="Chart 4">
                <a:extLst>
                  <a:ext uri="{FF2B5EF4-FFF2-40B4-BE49-F238E27FC236}">
                    <a16:creationId xmlns:a16="http://schemas.microsoft.com/office/drawing/2014/main" id="{4E7C755B-9943-4B1C-BF9B-E16A959A572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5559" y="1750219"/>
                <a:ext cx="10860882" cy="3431381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24E4A1-88E6-4EB9-9C48-299A1A6FCCEF}"/>
              </a:ext>
            </a:extLst>
          </p:cNvPr>
          <p:cNvSpPr/>
          <p:nvPr/>
        </p:nvSpPr>
        <p:spPr>
          <a:xfrm>
            <a:off x="1872343" y="5643538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30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5234814"/>
              </p:ext>
            </p:extLst>
          </p:nvPr>
        </p:nvGraphicFramePr>
        <p:xfrm>
          <a:off x="665559" y="1750220"/>
          <a:ext cx="10860882" cy="3460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C26C66-05D8-43B1-BF73-DB8D1D493E09}"/>
              </a:ext>
            </a:extLst>
          </p:cNvPr>
          <p:cNvSpPr/>
          <p:nvPr/>
        </p:nvSpPr>
        <p:spPr>
          <a:xfrm>
            <a:off x="1872343" y="5643538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242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7254169"/>
              </p:ext>
            </p:extLst>
          </p:nvPr>
        </p:nvGraphicFramePr>
        <p:xfrm>
          <a:off x="665559" y="1750220"/>
          <a:ext cx="10860882" cy="3402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48752A-F206-4E19-8E3F-CA8ABC94F427}"/>
              </a:ext>
            </a:extLst>
          </p:cNvPr>
          <p:cNvSpPr/>
          <p:nvPr/>
        </p:nvSpPr>
        <p:spPr>
          <a:xfrm>
            <a:off x="1872343" y="5643538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369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4E7C755B-9943-4B1C-BF9B-E16A959A572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187512104"/>
                  </p:ext>
                </p:extLst>
              </p:nvPr>
            </p:nvGraphicFramePr>
            <p:xfrm>
              <a:off x="665559" y="1750220"/>
              <a:ext cx="10860882" cy="3576523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5" name="Chart 4">
                <a:extLst>
                  <a:ext uri="{FF2B5EF4-FFF2-40B4-BE49-F238E27FC236}">
                    <a16:creationId xmlns:a16="http://schemas.microsoft.com/office/drawing/2014/main" id="{4E7C755B-9943-4B1C-BF9B-E16A959A572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5559" y="1750220"/>
                <a:ext cx="10860882" cy="3576523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5712B6-C3B3-4573-B86B-9328D15CE774}"/>
              </a:ext>
            </a:extLst>
          </p:cNvPr>
          <p:cNvSpPr/>
          <p:nvPr/>
        </p:nvSpPr>
        <p:spPr>
          <a:xfrm>
            <a:off x="1872343" y="5643538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311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D1A7D5D-5DB4-4EB2-BF74-BDEC1E389657}"/>
              </a:ext>
            </a:extLst>
          </p:cNvPr>
          <p:cNvSpPr/>
          <p:nvPr/>
        </p:nvSpPr>
        <p:spPr>
          <a:xfrm>
            <a:off x="685800" y="695325"/>
            <a:ext cx="10820400" cy="5467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3BBDFFB-CD37-4996-8DFE-681308A2D892}"/>
              </a:ext>
            </a:extLst>
          </p:cNvPr>
          <p:cNvGrpSpPr/>
          <p:nvPr/>
        </p:nvGrpSpPr>
        <p:grpSpPr>
          <a:xfrm>
            <a:off x="3583035" y="2717672"/>
            <a:ext cx="5025930" cy="1422657"/>
            <a:chOff x="3537045" y="2676526"/>
            <a:chExt cx="5025930" cy="142265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DBF2669-1F22-4008-B870-7377AC11AA9F}"/>
                </a:ext>
              </a:extLst>
            </p:cNvPr>
            <p:cNvGrpSpPr/>
            <p:nvPr/>
          </p:nvGrpSpPr>
          <p:grpSpPr>
            <a:xfrm>
              <a:off x="3629025" y="2758817"/>
              <a:ext cx="4933950" cy="1340366"/>
              <a:chOff x="1750784" y="2721511"/>
              <a:chExt cx="4933950" cy="134036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FE74520E-2FCB-4A9B-BFCA-790C6D61151C}"/>
                  </a:ext>
                </a:extLst>
              </p:cNvPr>
              <p:cNvSpPr txBox="1"/>
              <p:nvPr/>
            </p:nvSpPr>
            <p:spPr>
              <a:xfrm>
                <a:off x="2585413" y="3769489"/>
                <a:ext cx="3264693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300" b="1" spc="3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CREATIVE PRESENTATION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7A35FD1-3909-4041-AF68-F86B4085B81D}"/>
                  </a:ext>
                </a:extLst>
              </p:cNvPr>
              <p:cNvSpPr txBox="1"/>
              <p:nvPr/>
            </p:nvSpPr>
            <p:spPr>
              <a:xfrm>
                <a:off x="1750784" y="2721511"/>
                <a:ext cx="4933950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6500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MINIMAL</a:t>
                </a:r>
              </a:p>
            </p:txBody>
          </p:sp>
        </p:grp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1AF23F2-9220-44B1-8420-714B7B2A0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045" y="2676526"/>
              <a:ext cx="4868863" cy="1301630"/>
            </a:xfrm>
            <a:custGeom>
              <a:avLst/>
              <a:gdLst>
                <a:gd name="T0" fmla="*/ 647 w 3067"/>
                <a:gd name="T1" fmla="*/ 1008 h 1008"/>
                <a:gd name="T2" fmla="*/ 0 w 3067"/>
                <a:gd name="T3" fmla="*/ 1008 h 1008"/>
                <a:gd name="T4" fmla="*/ 0 w 3067"/>
                <a:gd name="T5" fmla="*/ 0 h 1008"/>
                <a:gd name="T6" fmla="*/ 3067 w 3067"/>
                <a:gd name="T7" fmla="*/ 0 h 1008"/>
                <a:gd name="T8" fmla="*/ 3067 w 3067"/>
                <a:gd name="T9" fmla="*/ 1008 h 1008"/>
                <a:gd name="T10" fmla="*/ 2540 w 3067"/>
                <a:gd name="T11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7" h="1008">
                  <a:moveTo>
                    <a:pt x="647" y="1008"/>
                  </a:moveTo>
                  <a:lnTo>
                    <a:pt x="0" y="1008"/>
                  </a:lnTo>
                  <a:lnTo>
                    <a:pt x="0" y="0"/>
                  </a:lnTo>
                  <a:lnTo>
                    <a:pt x="3067" y="0"/>
                  </a:lnTo>
                  <a:lnTo>
                    <a:pt x="3067" y="1008"/>
                  </a:lnTo>
                  <a:lnTo>
                    <a:pt x="2540" y="1008"/>
                  </a:ln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1719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E7C755B-9943-4B1C-BF9B-E16A959A57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1704723"/>
              </p:ext>
            </p:extLst>
          </p:nvPr>
        </p:nvGraphicFramePr>
        <p:xfrm>
          <a:off x="665559" y="1750220"/>
          <a:ext cx="10860882" cy="3445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DB1CBCA-E68E-456C-B356-F78FC85DB158}"/>
              </a:ext>
            </a:extLst>
          </p:cNvPr>
          <p:cNvSpPr/>
          <p:nvPr/>
        </p:nvSpPr>
        <p:spPr>
          <a:xfrm>
            <a:off x="4728478" y="463034"/>
            <a:ext cx="2735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Infographic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4A11EB-AC45-436B-9118-D97923A75539}"/>
              </a:ext>
            </a:extLst>
          </p:cNvPr>
          <p:cNvSpPr/>
          <p:nvPr/>
        </p:nvSpPr>
        <p:spPr>
          <a:xfrm>
            <a:off x="1872343" y="5643538"/>
            <a:ext cx="8824686" cy="52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There are many variations of passages of Lorem Ipsum available, but the majority have suffered alteration in some form, by injected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humour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or </a:t>
            </a:r>
            <a:r>
              <a:rPr lang="en-US" sz="1000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randomised</a:t>
            </a:r>
            <a:r>
              <a:rPr lang="en-US" sz="10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words which don't look even slightly believable. If you are going to use a passage of Lorem Ipsum, you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829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8288A7-E12B-4BCC-95FC-FA8DE277453B}"/>
              </a:ext>
            </a:extLst>
          </p:cNvPr>
          <p:cNvSpPr txBox="1"/>
          <p:nvPr/>
        </p:nvSpPr>
        <p:spPr>
          <a:xfrm>
            <a:off x="4302881" y="2998113"/>
            <a:ext cx="358623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 H E </a:t>
            </a:r>
            <a:r>
              <a:rPr lang="en-US" sz="50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</a:t>
            </a:r>
            <a:r>
              <a:rPr lang="en-US" sz="5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 D</a:t>
            </a:r>
          </a:p>
        </p:txBody>
      </p:sp>
    </p:spTree>
    <p:extLst>
      <p:ext uri="{BB962C8B-B14F-4D97-AF65-F5344CB8AC3E}">
        <p14:creationId xmlns:p14="http://schemas.microsoft.com/office/powerpoint/2010/main" val="3087798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DE33540-D1FA-457D-88CA-7C000A661FD9}"/>
              </a:ext>
            </a:extLst>
          </p:cNvPr>
          <p:cNvSpPr txBox="1"/>
          <p:nvPr/>
        </p:nvSpPr>
        <p:spPr>
          <a:xfrm>
            <a:off x="1862526" y="3190473"/>
            <a:ext cx="84669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spc="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404290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CFDF408-9AE9-440C-A682-A6E7FCD723CF}"/>
              </a:ext>
            </a:extLst>
          </p:cNvPr>
          <p:cNvSpPr/>
          <p:nvPr/>
        </p:nvSpPr>
        <p:spPr>
          <a:xfrm rot="10800000">
            <a:off x="5661670" y="3743590"/>
            <a:ext cx="868662" cy="74884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F8C1374-2843-46C4-A5B1-9C142ED9669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0" r="34013" b="52583"/>
          <a:stretch/>
        </p:blipFill>
        <p:spPr>
          <a:xfrm>
            <a:off x="1538514" y="1873750"/>
            <a:ext cx="9114972" cy="2241315"/>
          </a:xfr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65BA687-FFF7-4EBF-86D0-2545142421A6}"/>
              </a:ext>
            </a:extLst>
          </p:cNvPr>
          <p:cNvGrpSpPr/>
          <p:nvPr/>
        </p:nvGrpSpPr>
        <p:grpSpPr>
          <a:xfrm>
            <a:off x="2113422" y="4512398"/>
            <a:ext cx="7965156" cy="1482286"/>
            <a:chOff x="2113422" y="4089401"/>
            <a:chExt cx="7965156" cy="148228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2A67332-5799-4E18-9DF6-67E6CD9EF9C8}"/>
                </a:ext>
              </a:extLst>
            </p:cNvPr>
            <p:cNvSpPr txBox="1"/>
            <p:nvPr/>
          </p:nvSpPr>
          <p:spPr>
            <a:xfrm>
              <a:off x="4930457" y="4089401"/>
              <a:ext cx="233108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000" dirty="0" err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Jone</a:t>
              </a:r>
              <a:r>
                <a:rPr lang="en-US" sz="40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Doe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FAA974-26B8-40DC-A1FF-5647F21306F4}"/>
                </a:ext>
              </a:extLst>
            </p:cNvPr>
            <p:cNvSpPr/>
            <p:nvPr/>
          </p:nvSpPr>
          <p:spPr>
            <a:xfrm>
              <a:off x="2113422" y="4817250"/>
              <a:ext cx="7965156" cy="7544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b="1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000" dirty="0">
                  <a:solidFill>
                    <a:sysClr val="windowText" lastClr="000000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A43B334-6B65-4675-A907-AE36454DF845}"/>
              </a:ext>
            </a:extLst>
          </p:cNvPr>
          <p:cNvGrpSpPr/>
          <p:nvPr/>
        </p:nvGrpSpPr>
        <p:grpSpPr>
          <a:xfrm>
            <a:off x="2565400" y="596245"/>
            <a:ext cx="7061200" cy="1118255"/>
            <a:chOff x="2552700" y="596245"/>
            <a:chExt cx="7061200" cy="111825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B4A00A1-4672-4214-9923-8AC9DFD586A5}"/>
                </a:ext>
              </a:extLst>
            </p:cNvPr>
            <p:cNvSpPr txBox="1"/>
            <p:nvPr/>
          </p:nvSpPr>
          <p:spPr>
            <a:xfrm>
              <a:off x="4338863" y="596245"/>
              <a:ext cx="3514274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4000" b="1" spc="600" dirty="0">
                  <a:solidFill>
                    <a:schemeClr val="accent2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WELCOME</a:t>
              </a:r>
              <a:r>
                <a:rPr lang="en-US" sz="4000" b="1" spc="6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4000" spc="6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Massage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4D4ABFA-BB42-4FE9-B899-31202D16A7F0}"/>
                </a:ext>
              </a:extLst>
            </p:cNvPr>
            <p:cNvSpPr/>
            <p:nvPr/>
          </p:nvSpPr>
          <p:spPr>
            <a:xfrm>
              <a:off x="2552700" y="1384300"/>
              <a:ext cx="217170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2017105-D157-4056-838B-B499A48AF7A2}"/>
                </a:ext>
              </a:extLst>
            </p:cNvPr>
            <p:cNvSpPr/>
            <p:nvPr/>
          </p:nvSpPr>
          <p:spPr>
            <a:xfrm>
              <a:off x="7442200" y="1384300"/>
              <a:ext cx="217170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276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DD138D8-70BD-41EC-8F2E-E7DD2CB54AC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4" b="9284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4C52D89-C0EE-4B94-9CF2-4E8D566D955A}"/>
              </a:ext>
            </a:extLst>
          </p:cNvPr>
          <p:cNvGrpSpPr/>
          <p:nvPr/>
        </p:nvGrpSpPr>
        <p:grpSpPr>
          <a:xfrm>
            <a:off x="2565400" y="596245"/>
            <a:ext cx="7061200" cy="1118255"/>
            <a:chOff x="2552700" y="596245"/>
            <a:chExt cx="7061200" cy="111825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47FF411-3038-4920-961F-3D89FABB4FA4}"/>
                </a:ext>
              </a:extLst>
            </p:cNvPr>
            <p:cNvSpPr txBox="1"/>
            <p:nvPr/>
          </p:nvSpPr>
          <p:spPr>
            <a:xfrm>
              <a:off x="4338863" y="596245"/>
              <a:ext cx="3514274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sz="4000" b="1" spc="600" dirty="0">
                  <a:solidFill>
                    <a:schemeClr val="accent2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WELCOME</a:t>
              </a:r>
              <a:r>
                <a:rPr lang="en-US" sz="4000" b="1" spc="6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4000" spc="6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Massage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A671CED-3EF7-432F-9072-A13D88D7C1AE}"/>
                </a:ext>
              </a:extLst>
            </p:cNvPr>
            <p:cNvSpPr/>
            <p:nvPr/>
          </p:nvSpPr>
          <p:spPr>
            <a:xfrm>
              <a:off x="2552700" y="1384300"/>
              <a:ext cx="217170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42EB977-2BA8-4F34-84AF-BC2216CBF0F6}"/>
                </a:ext>
              </a:extLst>
            </p:cNvPr>
            <p:cNvSpPr/>
            <p:nvPr/>
          </p:nvSpPr>
          <p:spPr>
            <a:xfrm>
              <a:off x="7442200" y="1384300"/>
              <a:ext cx="2171700" cy="4571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0B0D1110-DA59-4265-A1EA-5523580F0A5E}"/>
              </a:ext>
            </a:extLst>
          </p:cNvPr>
          <p:cNvSpPr/>
          <p:nvPr/>
        </p:nvSpPr>
        <p:spPr>
          <a:xfrm>
            <a:off x="4930457" y="4100500"/>
            <a:ext cx="2331087" cy="816337"/>
          </a:xfrm>
          <a:prstGeom prst="rect">
            <a:avLst/>
          </a:prstGeom>
          <a:solidFill>
            <a:schemeClr val="accent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5A4FC3-06D7-4BA4-9EA7-BDE4D1F0D234}"/>
              </a:ext>
            </a:extLst>
          </p:cNvPr>
          <p:cNvSpPr txBox="1"/>
          <p:nvPr/>
        </p:nvSpPr>
        <p:spPr>
          <a:xfrm>
            <a:off x="4927916" y="4144190"/>
            <a:ext cx="2331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Jone</a:t>
            </a:r>
            <a:r>
              <a:rPr lang="en-US" sz="4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1A8CC0-A1E4-4086-854E-B348DE2F2205}"/>
              </a:ext>
            </a:extLst>
          </p:cNvPr>
          <p:cNvSpPr/>
          <p:nvPr/>
        </p:nvSpPr>
        <p:spPr>
          <a:xfrm>
            <a:off x="2113422" y="5058382"/>
            <a:ext cx="7965156" cy="75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0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</a:p>
        </p:txBody>
      </p:sp>
    </p:spTree>
    <p:extLst>
      <p:ext uri="{BB962C8B-B14F-4D97-AF65-F5344CB8AC3E}">
        <p14:creationId xmlns:p14="http://schemas.microsoft.com/office/powerpoint/2010/main" val="194415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D85309B-6578-477E-A9EE-6CFFC99D6B47}"/>
              </a:ext>
            </a:extLst>
          </p:cNvPr>
          <p:cNvSpPr/>
          <p:nvPr/>
        </p:nvSpPr>
        <p:spPr>
          <a:xfrm>
            <a:off x="4710044" y="767834"/>
            <a:ext cx="27719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ABOUT US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FD7519-9FD1-4C6F-AFA0-13714F661197}"/>
              </a:ext>
            </a:extLst>
          </p:cNvPr>
          <p:cNvSpPr/>
          <p:nvPr/>
        </p:nvSpPr>
        <p:spPr>
          <a:xfrm>
            <a:off x="800476" y="2351313"/>
            <a:ext cx="2595242" cy="2989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D5FEA6C-E226-4A0A-B270-8998D9E3A5D3}"/>
              </a:ext>
            </a:extLst>
          </p:cNvPr>
          <p:cNvGrpSpPr/>
          <p:nvPr/>
        </p:nvGrpSpPr>
        <p:grpSpPr>
          <a:xfrm>
            <a:off x="888287" y="2972937"/>
            <a:ext cx="2419620" cy="1746695"/>
            <a:chOff x="771615" y="2599760"/>
            <a:chExt cx="2419620" cy="1746695"/>
          </a:xfrm>
          <a:solidFill>
            <a:schemeClr val="bg1">
              <a:lumMod val="95000"/>
            </a:schemeClr>
          </a:solidFill>
        </p:grpSpPr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F4F54447-7F7F-47EB-9747-FF0B6ABB5A14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  <a:grpFill/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5A0FBE5-2F6D-49EE-8285-F938D7701E72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1A4FA8F-8FE9-4F9F-9BD8-7990102CFD8B}"/>
              </a:ext>
            </a:extLst>
          </p:cNvPr>
          <p:cNvGrpSpPr/>
          <p:nvPr/>
        </p:nvGrpSpPr>
        <p:grpSpPr>
          <a:xfrm>
            <a:off x="3553556" y="2972937"/>
            <a:ext cx="2419620" cy="1746695"/>
            <a:chOff x="771615" y="2599760"/>
            <a:chExt cx="2419620" cy="1746695"/>
          </a:xfrm>
          <a:noFill/>
        </p:grpSpPr>
        <p:sp>
          <p:nvSpPr>
            <p:cNvPr id="37" name="Subtitle 6">
              <a:extLst>
                <a:ext uri="{FF2B5EF4-FFF2-40B4-BE49-F238E27FC236}">
                  <a16:creationId xmlns:a16="http://schemas.microsoft.com/office/drawing/2014/main" id="{2221F030-3281-4821-8026-66EF082411F9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  <a:grpFill/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BDFB8BA-7417-4F85-9290-38136A1E3BF1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DD6E2FB3-2DB5-4A21-9ADA-A4F934A8A70D}"/>
              </a:ext>
            </a:extLst>
          </p:cNvPr>
          <p:cNvSpPr/>
          <p:nvPr/>
        </p:nvSpPr>
        <p:spPr>
          <a:xfrm>
            <a:off x="6131014" y="2351313"/>
            <a:ext cx="2595242" cy="29899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EBC2EC7-2E19-41A9-9B09-0A96CCE9A009}"/>
              </a:ext>
            </a:extLst>
          </p:cNvPr>
          <p:cNvGrpSpPr/>
          <p:nvPr/>
        </p:nvGrpSpPr>
        <p:grpSpPr>
          <a:xfrm>
            <a:off x="6218825" y="2972937"/>
            <a:ext cx="2419620" cy="1746695"/>
            <a:chOff x="771615" y="2599760"/>
            <a:chExt cx="2419620" cy="1746695"/>
          </a:xfrm>
          <a:solidFill>
            <a:schemeClr val="bg1">
              <a:lumMod val="95000"/>
            </a:schemeClr>
          </a:solidFill>
        </p:grpSpPr>
        <p:sp>
          <p:nvSpPr>
            <p:cNvPr id="43" name="Subtitle 6">
              <a:extLst>
                <a:ext uri="{FF2B5EF4-FFF2-40B4-BE49-F238E27FC236}">
                  <a16:creationId xmlns:a16="http://schemas.microsoft.com/office/drawing/2014/main" id="{0654BD87-CAF6-4315-8A93-D25BBEAF5BD5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  <a:grpFill/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AF7B64B-7D16-479D-B983-B5C9DF2402FE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4F73BCE-B081-4FF3-AAAA-5CE774D2D407}"/>
              </a:ext>
            </a:extLst>
          </p:cNvPr>
          <p:cNvGrpSpPr/>
          <p:nvPr/>
        </p:nvGrpSpPr>
        <p:grpSpPr>
          <a:xfrm>
            <a:off x="8884093" y="2972937"/>
            <a:ext cx="2419620" cy="1746695"/>
            <a:chOff x="771615" y="2599760"/>
            <a:chExt cx="2419620" cy="1746695"/>
          </a:xfrm>
          <a:noFill/>
        </p:grpSpPr>
        <p:sp>
          <p:nvSpPr>
            <p:cNvPr id="48" name="Subtitle 6">
              <a:extLst>
                <a:ext uri="{FF2B5EF4-FFF2-40B4-BE49-F238E27FC236}">
                  <a16:creationId xmlns:a16="http://schemas.microsoft.com/office/drawing/2014/main" id="{E06E76B1-D580-485D-BEE1-F9F6D2C692E4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  <a:grpFill/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F876B39-11E4-4484-9A87-EFF69821F811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62FCA94-65F9-4E2A-B76B-23BFA33F2E5B}"/>
              </a:ext>
            </a:extLst>
          </p:cNvPr>
          <p:cNvSpPr/>
          <p:nvPr/>
        </p:nvSpPr>
        <p:spPr>
          <a:xfrm>
            <a:off x="5688606" y="1577289"/>
            <a:ext cx="814789" cy="786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0BCC3459-0D59-4F80-9294-6A03987211F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6" r="7266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B64220D5-FB0C-4669-AD94-CDDE845A2EE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r="7249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6008B280-0621-4C15-AE98-429405394BF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" r="4154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2C72D8-B5B9-4668-80B3-07E4FBA2FFF4}"/>
              </a:ext>
            </a:extLst>
          </p:cNvPr>
          <p:cNvSpPr/>
          <p:nvPr/>
        </p:nvSpPr>
        <p:spPr>
          <a:xfrm>
            <a:off x="4710044" y="341689"/>
            <a:ext cx="27719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ABOUT US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932777-08CE-4590-934D-066C620A8395}"/>
              </a:ext>
            </a:extLst>
          </p:cNvPr>
          <p:cNvGrpSpPr/>
          <p:nvPr/>
        </p:nvGrpSpPr>
        <p:grpSpPr>
          <a:xfrm>
            <a:off x="1707675" y="2019955"/>
            <a:ext cx="2419620" cy="1746695"/>
            <a:chOff x="771615" y="2599760"/>
            <a:chExt cx="2419620" cy="1746695"/>
          </a:xfrm>
        </p:grpSpPr>
        <p:sp>
          <p:nvSpPr>
            <p:cNvPr id="18" name="Subtitle 6">
              <a:extLst>
                <a:ext uri="{FF2B5EF4-FFF2-40B4-BE49-F238E27FC236}">
                  <a16:creationId xmlns:a16="http://schemas.microsoft.com/office/drawing/2014/main" id="{6284C102-EF78-4927-BC47-027D0611C3ED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505A05-EF73-4893-8045-2136FD68D0F5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03FD2B6-70A4-4803-89A4-FAF2E31BA237}"/>
              </a:ext>
            </a:extLst>
          </p:cNvPr>
          <p:cNvGrpSpPr/>
          <p:nvPr/>
        </p:nvGrpSpPr>
        <p:grpSpPr>
          <a:xfrm>
            <a:off x="4843299" y="2019955"/>
            <a:ext cx="2419620" cy="1746695"/>
            <a:chOff x="771615" y="2599760"/>
            <a:chExt cx="2419620" cy="1746695"/>
          </a:xfrm>
        </p:grpSpPr>
        <p:sp>
          <p:nvSpPr>
            <p:cNvPr id="21" name="Subtitle 6">
              <a:extLst>
                <a:ext uri="{FF2B5EF4-FFF2-40B4-BE49-F238E27FC236}">
                  <a16:creationId xmlns:a16="http://schemas.microsoft.com/office/drawing/2014/main" id="{B5E77A55-260A-45FD-975E-18F9BCE0DCE1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CB6F38F-472C-4BB1-A4B2-ACCDA4CD5DDC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91B7FEC-ACCC-4F05-A891-AA6C1B168685}"/>
              </a:ext>
            </a:extLst>
          </p:cNvPr>
          <p:cNvGrpSpPr/>
          <p:nvPr/>
        </p:nvGrpSpPr>
        <p:grpSpPr>
          <a:xfrm>
            <a:off x="7978923" y="2019955"/>
            <a:ext cx="2419620" cy="1746695"/>
            <a:chOff x="771615" y="2599760"/>
            <a:chExt cx="2419620" cy="1746695"/>
          </a:xfrm>
        </p:grpSpPr>
        <p:sp>
          <p:nvSpPr>
            <p:cNvPr id="29" name="Subtitle 6">
              <a:extLst>
                <a:ext uri="{FF2B5EF4-FFF2-40B4-BE49-F238E27FC236}">
                  <a16:creationId xmlns:a16="http://schemas.microsoft.com/office/drawing/2014/main" id="{072CC5F8-BE64-4C75-BD26-B249AC998660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DD92BB1-1264-42A5-9CFF-55723B9D1AF3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accent2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FBA8BCF6-77FD-4C40-9ECE-1571B4A91657}"/>
              </a:ext>
            </a:extLst>
          </p:cNvPr>
          <p:cNvSpPr txBox="1"/>
          <p:nvPr/>
        </p:nvSpPr>
        <p:spPr>
          <a:xfrm>
            <a:off x="4508500" y="642257"/>
            <a:ext cx="31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600" dirty="0">
                <a:latin typeface="Montserrat Light" panose="00000400000000000000" pitchFamily="50" charset="0"/>
              </a:rPr>
              <a:t>SERVICE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0B388B4-613F-4FA3-85CA-7D119C1AF6B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" r="342"/>
          <a:stretch>
            <a:fillRect/>
          </a:stretch>
        </p:blipFill>
        <p:spPr>
          <a:xfrm>
            <a:off x="0" y="4130453"/>
            <a:ext cx="12192000" cy="2727547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D4B7427-FE4C-450C-89BD-0F40F532E48B}"/>
              </a:ext>
            </a:extLst>
          </p:cNvPr>
          <p:cNvSpPr/>
          <p:nvPr/>
        </p:nvSpPr>
        <p:spPr>
          <a:xfrm>
            <a:off x="1278097" y="2105961"/>
            <a:ext cx="3022600" cy="3022600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A800146-B6B7-4F42-B898-76573D811B3D}"/>
              </a:ext>
            </a:extLst>
          </p:cNvPr>
          <p:cNvGrpSpPr/>
          <p:nvPr/>
        </p:nvGrpSpPr>
        <p:grpSpPr>
          <a:xfrm>
            <a:off x="1579587" y="2743914"/>
            <a:ext cx="2419620" cy="1746695"/>
            <a:chOff x="771615" y="2599760"/>
            <a:chExt cx="2419620" cy="1746695"/>
          </a:xfrm>
        </p:grpSpPr>
        <p:sp>
          <p:nvSpPr>
            <p:cNvPr id="27" name="Subtitle 6">
              <a:extLst>
                <a:ext uri="{FF2B5EF4-FFF2-40B4-BE49-F238E27FC236}">
                  <a16:creationId xmlns:a16="http://schemas.microsoft.com/office/drawing/2014/main" id="{0C58F9AC-2CE8-462B-AB75-800095459F87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A75D0E-C632-42E2-B66B-B4322A07CCFE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891B7C42-609E-418C-B1C5-4D5A73300736}"/>
              </a:ext>
            </a:extLst>
          </p:cNvPr>
          <p:cNvSpPr/>
          <p:nvPr/>
        </p:nvSpPr>
        <p:spPr>
          <a:xfrm>
            <a:off x="4584701" y="2105961"/>
            <a:ext cx="3022600" cy="3022600"/>
          </a:xfrm>
          <a:prstGeom prst="ellipse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E6AF84-B215-4309-9030-2A3881ED30C6}"/>
              </a:ext>
            </a:extLst>
          </p:cNvPr>
          <p:cNvGrpSpPr/>
          <p:nvPr/>
        </p:nvGrpSpPr>
        <p:grpSpPr>
          <a:xfrm>
            <a:off x="4886191" y="2743914"/>
            <a:ext cx="2419620" cy="1746695"/>
            <a:chOff x="771615" y="2599760"/>
            <a:chExt cx="2419620" cy="1746695"/>
          </a:xfrm>
        </p:grpSpPr>
        <p:sp>
          <p:nvSpPr>
            <p:cNvPr id="33" name="Subtitle 6">
              <a:extLst>
                <a:ext uri="{FF2B5EF4-FFF2-40B4-BE49-F238E27FC236}">
                  <a16:creationId xmlns:a16="http://schemas.microsoft.com/office/drawing/2014/main" id="{35696557-BB86-49B0-80B5-A5E2570C92EA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8A16FD9-D222-4C3C-8429-A37ABC3D36C4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0CB592C7-6A8A-4CF2-A8EE-03E88C7FD70F}"/>
              </a:ext>
            </a:extLst>
          </p:cNvPr>
          <p:cNvSpPr/>
          <p:nvPr/>
        </p:nvSpPr>
        <p:spPr>
          <a:xfrm>
            <a:off x="7891304" y="2105961"/>
            <a:ext cx="3022600" cy="3022600"/>
          </a:xfrm>
          <a:prstGeom prst="ellipse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EE8312-AF55-4C42-804A-934461F078A5}"/>
              </a:ext>
            </a:extLst>
          </p:cNvPr>
          <p:cNvGrpSpPr/>
          <p:nvPr/>
        </p:nvGrpSpPr>
        <p:grpSpPr>
          <a:xfrm>
            <a:off x="8192794" y="2743914"/>
            <a:ext cx="2419620" cy="1746695"/>
            <a:chOff x="771615" y="2599760"/>
            <a:chExt cx="2419620" cy="1746695"/>
          </a:xfrm>
        </p:grpSpPr>
        <p:sp>
          <p:nvSpPr>
            <p:cNvPr id="43" name="Subtitle 6">
              <a:extLst>
                <a:ext uri="{FF2B5EF4-FFF2-40B4-BE49-F238E27FC236}">
                  <a16:creationId xmlns:a16="http://schemas.microsoft.com/office/drawing/2014/main" id="{22394410-2D2D-4931-AEBC-665EBD5B856E}"/>
                </a:ext>
              </a:extLst>
            </p:cNvPr>
            <p:cNvSpPr txBox="1">
              <a:spLocks/>
            </p:cNvSpPr>
            <p:nvPr/>
          </p:nvSpPr>
          <p:spPr>
            <a:xfrm>
              <a:off x="1221014" y="2922926"/>
              <a:ext cx="1970221" cy="14235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Ipsum available, but alteration in some form, by injected humour, or randomised words which don't look even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86E5C38-80E8-40BE-9B07-9F74F6BB9FE8}"/>
                </a:ext>
              </a:extLst>
            </p:cNvPr>
            <p:cNvSpPr txBox="1"/>
            <p:nvPr/>
          </p:nvSpPr>
          <p:spPr>
            <a:xfrm>
              <a:off x="771615" y="2599760"/>
              <a:ext cx="56914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spc="300" dirty="0">
                  <a:solidFill>
                    <a:schemeClr val="bg1"/>
                  </a:solidFill>
                  <a:latin typeface="Montserrat" panose="00000500000000000000" pitchFamily="50" charset="0"/>
                </a:rPr>
                <a:t>//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1222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9B95B34-5330-4560-8820-84BED4517113}"/>
              </a:ext>
            </a:extLst>
          </p:cNvPr>
          <p:cNvSpPr txBox="1"/>
          <p:nvPr/>
        </p:nvSpPr>
        <p:spPr>
          <a:xfrm>
            <a:off x="4508500" y="667657"/>
            <a:ext cx="31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pc="600" dirty="0">
                <a:latin typeface="Montserrat Light" panose="00000400000000000000" pitchFamily="50" charset="0"/>
              </a:rPr>
              <a:t>SERVICE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38AF3A-38B1-4F19-BF72-CF75F9C4B4F7}"/>
              </a:ext>
            </a:extLst>
          </p:cNvPr>
          <p:cNvSpPr/>
          <p:nvPr/>
        </p:nvSpPr>
        <p:spPr>
          <a:xfrm>
            <a:off x="1155700" y="1751317"/>
            <a:ext cx="9880600" cy="1780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F0BF621-C0F4-4900-9FE3-0B933EDF5154}"/>
              </a:ext>
            </a:extLst>
          </p:cNvPr>
          <p:cNvSpPr/>
          <p:nvPr/>
        </p:nvSpPr>
        <p:spPr>
          <a:xfrm>
            <a:off x="2113422" y="2264550"/>
            <a:ext cx="7965156" cy="754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0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B4AD2C98-F92B-4DC3-AA04-CB6E1F19DA2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41" b="29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BBDE4D-4E39-4B82-B7DE-8F77DAF8015B}"/>
              </a:ext>
            </a:extLst>
          </p:cNvPr>
          <p:cNvSpPr/>
          <p:nvPr/>
        </p:nvSpPr>
        <p:spPr>
          <a:xfrm>
            <a:off x="0" y="0"/>
            <a:ext cx="34544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524844-3435-4219-A9D2-7FBF043DE2E3}"/>
              </a:ext>
            </a:extLst>
          </p:cNvPr>
          <p:cNvSpPr txBox="1"/>
          <p:nvPr/>
        </p:nvSpPr>
        <p:spPr>
          <a:xfrm>
            <a:off x="567408" y="1882423"/>
            <a:ext cx="231958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RTFO</a:t>
            </a:r>
          </a:p>
          <a:p>
            <a:pPr algn="r"/>
            <a:r>
              <a:rPr lang="en-US" sz="65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LIO</a:t>
            </a:r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D5A128D0-ECC5-46E2-A800-59D6E6764A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6" r="30146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90C853C0-C4CA-4383-B734-11AC5C0D540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6" r="15526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E634E5A0-158D-4F42-80B9-E87637E59B6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" b="368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EE7BE31F-8762-4D8E-9F1F-B7E6ED1F7FC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10" r="28510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D0479E56-6392-4F1A-9A30-B5135D589BB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2" r="27292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BA6C2CB6-C1C7-4C5B-A87D-7757549A35C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0" r="22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1288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13981</TotalTime>
  <Words>1083</Words>
  <Application>Microsoft Office PowerPoint</Application>
  <PresentationFormat>Widescreen</PresentationFormat>
  <Paragraphs>67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Lato</vt:lpstr>
      <vt:lpstr>Montserrat</vt:lpstr>
      <vt:lpstr>Montserrat </vt:lpstr>
      <vt:lpstr>Montserrat Light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ismail - [2010]</cp:lastModifiedBy>
  <cp:revision>2268</cp:revision>
  <dcterms:created xsi:type="dcterms:W3CDTF">2017-09-28T05:04:55Z</dcterms:created>
  <dcterms:modified xsi:type="dcterms:W3CDTF">2019-12-25T07:34:06Z</dcterms:modified>
</cp:coreProperties>
</file>